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69" r:id="rId2"/>
    <p:sldId id="256" r:id="rId3"/>
    <p:sldId id="257" r:id="rId4"/>
    <p:sldId id="265" r:id="rId5"/>
    <p:sldId id="266" r:id="rId6"/>
    <p:sldId id="279" r:id="rId7"/>
    <p:sldId id="267" r:id="rId8"/>
    <p:sldId id="268" r:id="rId9"/>
    <p:sldId id="270" r:id="rId10"/>
    <p:sldId id="271" r:id="rId11"/>
    <p:sldId id="272" r:id="rId12"/>
    <p:sldId id="275" r:id="rId13"/>
    <p:sldId id="285" r:id="rId14"/>
    <p:sldId id="277" r:id="rId15"/>
    <p:sldId id="280" r:id="rId16"/>
    <p:sldId id="281" r:id="rId17"/>
    <p:sldId id="284" r:id="rId18"/>
    <p:sldId id="286" r:id="rId19"/>
    <p:sldId id="276" r:id="rId20"/>
    <p:sldId id="282" r:id="rId21"/>
    <p:sldId id="283" r:id="rId22"/>
    <p:sldId id="287" r:id="rId23"/>
    <p:sldId id="274" r:id="rId24"/>
    <p:sldId id="278" r:id="rId25"/>
    <p:sldId id="288" r:id="rId26"/>
    <p:sldId id="289" r:id="rId27"/>
    <p:sldId id="291" r:id="rId28"/>
    <p:sldId id="29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4"/>
    <p:restoredTop sz="94819"/>
  </p:normalViewPr>
  <p:slideViewPr>
    <p:cSldViewPr snapToGrid="0" snapToObjects="1">
      <p:cViewPr>
        <p:scale>
          <a:sx n="150" d="100"/>
          <a:sy n="150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824E5A-2E9D-EC4F-8ABA-265984C042BF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E4027-E480-364F-BF29-35F8362E1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31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2E4027-E480-364F-BF29-35F8362E135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080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20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75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40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947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93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846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3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78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383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69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39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81CCF-D174-C842-BCFB-E76B6D4FA389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98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4.tiff"/><Relationship Id="rId4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8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1.tiff"/><Relationship Id="rId7" Type="http://schemas.openxmlformats.org/officeDocument/2006/relationships/image" Target="../media/image8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4.tiff"/><Relationship Id="rId4" Type="http://schemas.openxmlformats.org/officeDocument/2006/relationships/image" Target="../media/image2.tif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1.tiff"/><Relationship Id="rId7" Type="http://schemas.openxmlformats.org/officeDocument/2006/relationships/image" Target="../media/image8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4.tiff"/><Relationship Id="rId4" Type="http://schemas.openxmlformats.org/officeDocument/2006/relationships/image" Target="../media/image2.tif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9.tiff"/><Relationship Id="rId7" Type="http://schemas.openxmlformats.org/officeDocument/2006/relationships/image" Target="../media/image8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2.tiff"/><Relationship Id="rId4" Type="http://schemas.openxmlformats.org/officeDocument/2006/relationships/image" Target="../media/image1.tiff"/><Relationship Id="rId9" Type="http://schemas.openxmlformats.org/officeDocument/2006/relationships/image" Target="../media/image1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4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12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1.tiff"/><Relationship Id="rId7" Type="http://schemas.openxmlformats.org/officeDocument/2006/relationships/image" Target="../media/image14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11" Type="http://schemas.openxmlformats.org/officeDocument/2006/relationships/image" Target="../media/image16.tiff"/><Relationship Id="rId5" Type="http://schemas.openxmlformats.org/officeDocument/2006/relationships/image" Target="../media/image13.tiff"/><Relationship Id="rId10" Type="http://schemas.openxmlformats.org/officeDocument/2006/relationships/image" Target="../media/image15.tiff"/><Relationship Id="rId4" Type="http://schemas.openxmlformats.org/officeDocument/2006/relationships/image" Target="../media/image11.tiff"/><Relationship Id="rId9" Type="http://schemas.openxmlformats.org/officeDocument/2006/relationships/image" Target="../media/image6.tif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f"/><Relationship Id="rId3" Type="http://schemas.openxmlformats.org/officeDocument/2006/relationships/image" Target="../media/image17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image" Target="../media/image2.tiff"/><Relationship Id="rId4" Type="http://schemas.openxmlformats.org/officeDocument/2006/relationships/image" Target="../media/image6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1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5D080-A4DA-064C-843D-F919789F1F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All Four!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31D3E-5F6C-4546-9F9A-04F5C9BE3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612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669" y="4123073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496" y="642055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58640" y="1172055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1044" y="4553476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5285" y="1757237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458" y="5143313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07076" y="189547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8249" y="5290997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1880" y="4229026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319720" y="4565178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8697" y="5155015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535187" y="528859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FFBE3A7-C8E3-3846-9BB8-DD0396546DC9}"/>
              </a:ext>
            </a:extLst>
          </p:cNvPr>
          <p:cNvSpPr/>
          <p:nvPr/>
        </p:nvSpPr>
        <p:spPr>
          <a:xfrm>
            <a:off x="5879331" y="4106776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AB3E89-825B-0147-A54E-2DCFFCCF749D}"/>
              </a:ext>
            </a:extLst>
          </p:cNvPr>
          <p:cNvSpPr/>
          <p:nvPr/>
        </p:nvSpPr>
        <p:spPr>
          <a:xfrm>
            <a:off x="2771534" y="4100698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H="1" flipV="1">
            <a:off x="5140243" y="2200893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5839D00-58AF-2346-8C10-1FCDCD448D66}"/>
              </a:ext>
            </a:extLst>
          </p:cNvPr>
          <p:cNvCxnSpPr>
            <a:cxnSpLocks/>
          </p:cNvCxnSpPr>
          <p:nvPr/>
        </p:nvCxnSpPr>
        <p:spPr>
          <a:xfrm>
            <a:off x="2157046" y="3860712"/>
            <a:ext cx="43245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7AD958-DC86-DC48-B224-E0743B540032}"/>
              </a:ext>
            </a:extLst>
          </p:cNvPr>
          <p:cNvCxnSpPr>
            <a:cxnSpLocks/>
          </p:cNvCxnSpPr>
          <p:nvPr/>
        </p:nvCxnSpPr>
        <p:spPr>
          <a:xfrm flipV="1">
            <a:off x="3940301" y="3329033"/>
            <a:ext cx="0" cy="34351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5C417AE-8C18-0341-B9B3-FC19965CDBB9}"/>
              </a:ext>
            </a:extLst>
          </p:cNvPr>
          <p:cNvCxnSpPr>
            <a:cxnSpLocks/>
          </p:cNvCxnSpPr>
          <p:nvPr/>
        </p:nvCxnSpPr>
        <p:spPr>
          <a:xfrm>
            <a:off x="2830279" y="185132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D5A2CFB-0DCB-8F49-A50B-61DBCADF475F}"/>
              </a:ext>
            </a:extLst>
          </p:cNvPr>
          <p:cNvCxnSpPr>
            <a:cxnSpLocks/>
          </p:cNvCxnSpPr>
          <p:nvPr/>
        </p:nvCxnSpPr>
        <p:spPr>
          <a:xfrm rot="3600000" flipH="1" flipV="1">
            <a:off x="4406311" y="3676555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26EF9F3-4F5C-CB4B-8983-00B7B6E84004}"/>
              </a:ext>
            </a:extLst>
          </p:cNvPr>
          <p:cNvCxnSpPr>
            <a:cxnSpLocks/>
          </p:cNvCxnSpPr>
          <p:nvPr/>
        </p:nvCxnSpPr>
        <p:spPr>
          <a:xfrm rot="7200000" flipH="1" flipV="1">
            <a:off x="5815872" y="3676556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4026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669" y="4123073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6826" y="798944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42970" y="1328944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1044" y="4553476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9615" y="1914126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458" y="5143313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91406" y="2052360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8249" y="5290997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1880" y="4229026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319720" y="4565178"/>
            <a:ext cx="2625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</a:t>
            </a:r>
            <a:r>
              <a:rPr lang="en-GB" dirty="0" err="1">
                <a:latin typeface="Roboto" charset="0"/>
                <a:ea typeface="Roboto" charset="0"/>
                <a:cs typeface="Roboto" charset="0"/>
              </a:rPr>
              <a:t>dataviz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8697" y="5155015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535187" y="528859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H="1" flipV="1">
            <a:off x="5140244" y="2393728"/>
            <a:ext cx="1" cy="54379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D5A2CFB-0DCB-8F49-A50B-61DBCADF475F}"/>
              </a:ext>
            </a:extLst>
          </p:cNvPr>
          <p:cNvCxnSpPr>
            <a:cxnSpLocks/>
          </p:cNvCxnSpPr>
          <p:nvPr/>
        </p:nvCxnSpPr>
        <p:spPr>
          <a:xfrm rot="3600000" flipH="1" flipV="1">
            <a:off x="4406311" y="3676555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26EF9F3-4F5C-CB4B-8983-00B7B6E84004}"/>
              </a:ext>
            </a:extLst>
          </p:cNvPr>
          <p:cNvCxnSpPr>
            <a:cxnSpLocks/>
          </p:cNvCxnSpPr>
          <p:nvPr/>
        </p:nvCxnSpPr>
        <p:spPr>
          <a:xfrm rot="7200000" flipH="1" flipV="1">
            <a:off x="5815872" y="3676556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8780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E1C07E-5C05-0B44-8F52-47694A5A0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230" y="4272880"/>
            <a:ext cx="1179712" cy="11797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669" y="4123073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6826" y="798944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42970" y="1328944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1044" y="4553476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9615" y="1914126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6458" y="5143313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91406" y="2052360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8249" y="5290997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26051" y="4414976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data visualisation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8697" y="5155015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535187" y="528859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H="1" flipV="1">
            <a:off x="5140244" y="2393728"/>
            <a:ext cx="1" cy="54379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D5A2CFB-0DCB-8F49-A50B-61DBCADF475F}"/>
              </a:ext>
            </a:extLst>
          </p:cNvPr>
          <p:cNvCxnSpPr>
            <a:cxnSpLocks/>
          </p:cNvCxnSpPr>
          <p:nvPr/>
        </p:nvCxnSpPr>
        <p:spPr>
          <a:xfrm rot="3600000" flipH="1" flipV="1">
            <a:off x="4406311" y="3676555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26EF9F3-4F5C-CB4B-8983-00B7B6E84004}"/>
              </a:ext>
            </a:extLst>
          </p:cNvPr>
          <p:cNvCxnSpPr>
            <a:cxnSpLocks/>
          </p:cNvCxnSpPr>
          <p:nvPr/>
        </p:nvCxnSpPr>
        <p:spPr>
          <a:xfrm rot="7200000" flipH="1" flipV="1">
            <a:off x="5815872" y="3676556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43F7E6A2-4029-A346-8F0D-62AFAE883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648" y="1442178"/>
            <a:ext cx="1241285" cy="132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08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5D080-A4DA-064C-843D-F919789F1F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Only 3!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31D3E-5F6C-4546-9F9A-04F5C9BE3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394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7" y="1779326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2205" y="4634234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4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EC7966B-7764-EF40-9976-A290FE6791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3309" y="4203337"/>
            <a:ext cx="1267253" cy="12545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6EB0C0A-88E1-894A-813E-5D2813685737}"/>
              </a:ext>
            </a:extLst>
          </p:cNvPr>
          <p:cNvSpPr txBox="1"/>
          <p:nvPr/>
        </p:nvSpPr>
        <p:spPr>
          <a:xfrm>
            <a:off x="7613311" y="4345533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data visualisation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A84D769-18D9-824D-BF93-9AC2A5F22E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7" y="5085572"/>
            <a:ext cx="636491" cy="63649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542E52E-9EF3-284F-A91C-1AA401C393A7}"/>
              </a:ext>
            </a:extLst>
          </p:cNvPr>
          <p:cNvSpPr txBox="1"/>
          <p:nvPr/>
        </p:nvSpPr>
        <p:spPr>
          <a:xfrm>
            <a:off x="7938271" y="520618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249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0FACC8-66D4-F641-97F6-5519D4C6E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1243" y="1210538"/>
            <a:ext cx="1911383" cy="14942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7" y="1779326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2205" y="4634234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Code/scripts for data </a:t>
            </a:r>
            <a:r>
              <a:rPr lang="en-US" dirty="0" err="1">
                <a:latin typeface="Roboto" charset="0"/>
                <a:ea typeface="Roboto" charset="0"/>
                <a:cs typeface="Roboto" charset="0"/>
              </a:rPr>
              <a:t>visualisation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EC7966B-7764-EF40-9976-A290FE6791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3309" y="4203337"/>
            <a:ext cx="1267253" cy="12545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6EB0C0A-88E1-894A-813E-5D2813685737}"/>
              </a:ext>
            </a:extLst>
          </p:cNvPr>
          <p:cNvSpPr txBox="1"/>
          <p:nvPr/>
        </p:nvSpPr>
        <p:spPr>
          <a:xfrm>
            <a:off x="7784210" y="4208363"/>
            <a:ext cx="2625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</a:t>
            </a:r>
            <a:r>
              <a:rPr lang="en-GB" dirty="0" err="1">
                <a:latin typeface="Roboto" charset="0"/>
                <a:ea typeface="Roboto" charset="0"/>
                <a:cs typeface="Roboto" charset="0"/>
              </a:rPr>
              <a:t>dataviz</a:t>
            </a:r>
            <a:endParaRPr lang="en-GB" dirty="0">
              <a:latin typeface="Roboto" charset="0"/>
              <a:ea typeface="Roboto" charset="0"/>
              <a:cs typeface="Roboto" charset="0"/>
            </a:endParaRPr>
          </a:p>
          <a:p>
            <a:endParaRPr lang="en-GB" dirty="0">
              <a:latin typeface="Roboto" charset="0"/>
              <a:ea typeface="Roboto" charset="0"/>
              <a:cs typeface="Roboto" charset="0"/>
            </a:endParaRPr>
          </a:p>
          <a:p>
            <a:r>
              <a:rPr lang="en-GB" dirty="0" err="1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rPr>
              <a:t>tools.oxshef.io</a:t>
            </a:r>
            <a:endParaRPr lang="en-GB" dirty="0">
              <a:solidFill>
                <a:schemeClr val="accent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4966A-6A0D-D942-A756-D885563679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52998" y="4971659"/>
            <a:ext cx="1020380" cy="75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50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0FACC8-66D4-F641-97F6-5519D4C6E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1243" y="1210538"/>
            <a:ext cx="1911383" cy="14942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7" y="1779326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2205" y="4634234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Code/scripts for data </a:t>
            </a:r>
            <a:r>
              <a:rPr lang="en-US" dirty="0" err="1">
                <a:latin typeface="Roboto" charset="0"/>
                <a:ea typeface="Roboto" charset="0"/>
                <a:cs typeface="Roboto" charset="0"/>
              </a:rPr>
              <a:t>visualisation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EC7966B-7764-EF40-9976-A290FE6791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3309" y="4203337"/>
            <a:ext cx="1267253" cy="12545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6EB0C0A-88E1-894A-813E-5D2813685737}"/>
              </a:ext>
            </a:extLst>
          </p:cNvPr>
          <p:cNvSpPr txBox="1"/>
          <p:nvPr/>
        </p:nvSpPr>
        <p:spPr>
          <a:xfrm>
            <a:off x="7784210" y="436590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</a:t>
            </a:r>
            <a:r>
              <a:rPr lang="en-GB" dirty="0" err="1">
                <a:latin typeface="Roboto" charset="0"/>
                <a:ea typeface="Roboto" charset="0"/>
                <a:cs typeface="Roboto" charset="0"/>
              </a:rPr>
              <a:t>dataviz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 hosting service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F4966A-6A0D-D942-A756-D885563679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45686" y="5126568"/>
            <a:ext cx="753992" cy="55449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A8DE8A9-1756-BE4A-BC7C-5D3E083D1AA0}"/>
              </a:ext>
            </a:extLst>
          </p:cNvPr>
          <p:cNvSpPr txBox="1"/>
          <p:nvPr/>
        </p:nvSpPr>
        <p:spPr>
          <a:xfrm>
            <a:off x="7999678" y="5233256"/>
            <a:ext cx="1997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rPr>
              <a:t>tools.oxshef.io</a:t>
            </a:r>
            <a:endParaRPr lang="en-US" dirty="0">
              <a:solidFill>
                <a:schemeClr val="accent1"/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957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0E85FCF4-29DB-5B4B-ACE6-8161F2678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753" y="369598"/>
            <a:ext cx="636491" cy="63649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00FACC8-66D4-F641-97F6-5519D4C6E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1243" y="1210538"/>
            <a:ext cx="1911383" cy="14942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7" y="1779326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2205" y="4634234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Code/scripts for data </a:t>
            </a:r>
            <a:r>
              <a:rPr lang="en-US" dirty="0" err="1">
                <a:latin typeface="Roboto" charset="0"/>
                <a:ea typeface="Roboto" charset="0"/>
                <a:cs typeface="Roboto" charset="0"/>
              </a:rPr>
              <a:t>visualisation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6EB0C0A-88E1-894A-813E-5D2813685737}"/>
              </a:ext>
            </a:extLst>
          </p:cNvPr>
          <p:cNvSpPr txBox="1"/>
          <p:nvPr/>
        </p:nvSpPr>
        <p:spPr>
          <a:xfrm>
            <a:off x="8335300" y="420333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</a:t>
            </a:r>
            <a:r>
              <a:rPr lang="en-GB" dirty="0" err="1">
                <a:latin typeface="Roboto" charset="0"/>
                <a:ea typeface="Roboto" charset="0"/>
                <a:cs typeface="Roboto" charset="0"/>
              </a:rPr>
              <a:t>dataviz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 hosting service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A36484F-1538-8149-A107-51091242450E}"/>
              </a:ext>
            </a:extLst>
          </p:cNvPr>
          <p:cNvGrpSpPr/>
          <p:nvPr/>
        </p:nvGrpSpPr>
        <p:grpSpPr>
          <a:xfrm>
            <a:off x="6463016" y="4315862"/>
            <a:ext cx="1107836" cy="1006075"/>
            <a:chOff x="6383403" y="4340429"/>
            <a:chExt cx="1107836" cy="1006075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EC7966B-7764-EF40-9976-A290FE679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00092" y="4340429"/>
              <a:ext cx="891147" cy="882235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9F4966A-6A0D-D942-A756-D8855636790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83403" y="4956575"/>
              <a:ext cx="530215" cy="389929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A8DE8A9-1756-BE4A-BC7C-5D3E083D1AA0}"/>
              </a:ext>
            </a:extLst>
          </p:cNvPr>
          <p:cNvSpPr txBox="1"/>
          <p:nvPr/>
        </p:nvSpPr>
        <p:spPr>
          <a:xfrm>
            <a:off x="8523716" y="5228230"/>
            <a:ext cx="169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latin typeface="Roboto" charset="0"/>
                <a:ea typeface="Roboto" charset="0"/>
                <a:cs typeface="Roboto" charset="0"/>
              </a:rPr>
              <a:t>tools.oxshef.io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B4613D3-9A47-7A4F-A72C-FB24CC1FE12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14733" y="5040354"/>
            <a:ext cx="5334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5412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5D080-A4DA-064C-843D-F919789F1F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Only 3!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31D3E-5F6C-4546-9F9A-04F5C9BE3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640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E458FFD-D1ED-CD46-BB01-B72689E6C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049" y="4272780"/>
            <a:ext cx="1267253" cy="12545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669" y="4123073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6826" y="798944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42970" y="1328944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1044" y="4553476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9615" y="1914126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6458" y="5143313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91406" y="2052360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8249" y="5290997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26051" y="4414976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data visualisation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8697" y="5155015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535187" y="528859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H="1" flipV="1">
            <a:off x="5140244" y="2393728"/>
            <a:ext cx="1" cy="54379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D5A2CFB-0DCB-8F49-A50B-61DBCADF475F}"/>
              </a:ext>
            </a:extLst>
          </p:cNvPr>
          <p:cNvCxnSpPr>
            <a:cxnSpLocks/>
          </p:cNvCxnSpPr>
          <p:nvPr/>
        </p:nvCxnSpPr>
        <p:spPr>
          <a:xfrm rot="3600000" flipH="1" flipV="1">
            <a:off x="4406311" y="3676555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26EF9F3-4F5C-CB4B-8983-00B7B6E84004}"/>
              </a:ext>
            </a:extLst>
          </p:cNvPr>
          <p:cNvCxnSpPr>
            <a:cxnSpLocks/>
          </p:cNvCxnSpPr>
          <p:nvPr/>
        </p:nvCxnSpPr>
        <p:spPr>
          <a:xfrm rot="7200000" flipH="1" flipV="1">
            <a:off x="5815872" y="3676556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189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581891" y="1108364"/>
            <a:ext cx="8409704" cy="3906981"/>
            <a:chOff x="581891" y="1108364"/>
            <a:chExt cx="8409704" cy="3906981"/>
          </a:xfrm>
        </p:grpSpPr>
        <p:sp>
          <p:nvSpPr>
            <p:cNvPr id="24" name="Rectangle 23"/>
            <p:cNvSpPr/>
            <p:nvPr/>
          </p:nvSpPr>
          <p:spPr>
            <a:xfrm>
              <a:off x="581891" y="1108364"/>
              <a:ext cx="8409704" cy="3906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9338" y="3278858"/>
              <a:ext cx="1241285" cy="132321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9338" y="1179683"/>
              <a:ext cx="1446835" cy="1446835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136173" y="1728477"/>
              <a:ext cx="16738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Roboto" charset="0"/>
                  <a:ea typeface="Roboto" charset="0"/>
                  <a:cs typeface="Roboto" charset="0"/>
                </a:rPr>
                <a:t>Research Data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33399" y="3755797"/>
              <a:ext cx="1334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Roboto" charset="0"/>
                  <a:ea typeface="Roboto" charset="0"/>
                  <a:cs typeface="Roboto" charset="0"/>
                </a:rPr>
                <a:t>Publication</a:t>
              </a: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82837" y="1179683"/>
              <a:ext cx="1717964" cy="150321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15151" y="2308271"/>
              <a:ext cx="636491" cy="63649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15150" y="4288736"/>
              <a:ext cx="636491" cy="636491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2351641" y="2451893"/>
              <a:ext cx="1648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10.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xxxx</a:t>
              </a:r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/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xx.x.1</a:t>
              </a:r>
              <a:endParaRPr lang="en-US" dirty="0">
                <a:latin typeface="Roboto" charset="0"/>
                <a:ea typeface="Roboto" charset="0"/>
                <a:cs typeface="Roboto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351641" y="4417402"/>
              <a:ext cx="1648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10.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xxxx</a:t>
              </a:r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/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xx.x.2</a:t>
              </a:r>
              <a:endParaRPr lang="en-US" dirty="0">
                <a:latin typeface="Roboto" charset="0"/>
                <a:ea typeface="Roboto" charset="0"/>
                <a:cs typeface="Roboto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250973" y="1728477"/>
              <a:ext cx="26251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Roboto" charset="0"/>
                  <a:ea typeface="Roboto" charset="0"/>
                  <a:cs typeface="Roboto" charset="0"/>
                </a:rPr>
                <a:t>Package for visualising data</a:t>
              </a: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29951" y="2308271"/>
              <a:ext cx="636491" cy="636491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6466441" y="2451893"/>
              <a:ext cx="1648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10.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xxxx</a:t>
              </a:r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/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xx.x.3</a:t>
              </a:r>
              <a:endParaRPr lang="en-US" dirty="0">
                <a:latin typeface="Roboto" charset="0"/>
                <a:ea typeface="Roboto" charset="0"/>
                <a:cs typeface="Roboto" charset="0"/>
              </a:endParaRPr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13134" y="3365091"/>
              <a:ext cx="1437839" cy="1568552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6250974" y="3701243"/>
              <a:ext cx="26251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Roboto" charset="0"/>
                  <a:ea typeface="Roboto" charset="0"/>
                  <a:cs typeface="Roboto" charset="0"/>
                </a:rPr>
                <a:t>Specific visualisation for publication</a:t>
              </a:r>
            </a:p>
          </p:txBody>
        </p: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29951" y="4291080"/>
              <a:ext cx="636491" cy="63649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6466441" y="4424659"/>
              <a:ext cx="1648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10.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xxxx</a:t>
              </a:r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/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xx.x.4</a:t>
              </a:r>
              <a:endParaRPr lang="en-US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49268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2072051C-B291-5C49-AFBF-BE78D3479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007" y="4017526"/>
            <a:ext cx="1911383" cy="149424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21CEB8D-D68A-4749-BFDE-B6621494B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952" y="5115259"/>
            <a:ext cx="636491" cy="63649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33A7A8E-9D27-3F42-AD5E-C34F52D20EDE}"/>
              </a:ext>
            </a:extLst>
          </p:cNvPr>
          <p:cNvSpPr txBox="1"/>
          <p:nvPr/>
        </p:nvSpPr>
        <p:spPr>
          <a:xfrm>
            <a:off x="6548442" y="525888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9816" y="4083317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2973" y="759188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39117" y="1289188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7191" y="4513720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762" y="1874370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605" y="5103557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87553" y="201260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4396" y="525124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21390" y="437256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data visualisation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844" y="5115259"/>
            <a:ext cx="636491" cy="6364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2776" y="2961674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H="1" flipV="1">
            <a:off x="4136391" y="2353972"/>
            <a:ext cx="1" cy="54379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D5A2CFB-0DCB-8F49-A50B-61DBCADF475F}"/>
              </a:ext>
            </a:extLst>
          </p:cNvPr>
          <p:cNvCxnSpPr>
            <a:cxnSpLocks/>
          </p:cNvCxnSpPr>
          <p:nvPr/>
        </p:nvCxnSpPr>
        <p:spPr>
          <a:xfrm rot="3600000" flipH="1" flipV="1">
            <a:off x="3402458" y="3636799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26EF9F3-4F5C-CB4B-8983-00B7B6E84004}"/>
              </a:ext>
            </a:extLst>
          </p:cNvPr>
          <p:cNvCxnSpPr>
            <a:cxnSpLocks/>
          </p:cNvCxnSpPr>
          <p:nvPr/>
        </p:nvCxnSpPr>
        <p:spPr>
          <a:xfrm rot="7200000" flipH="1" flipV="1">
            <a:off x="4812019" y="3636800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10379143-B443-964B-BAD0-41ABC8C7D8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24074" y="2129443"/>
            <a:ext cx="1267253" cy="125458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FE92359-E954-654A-84D6-DD7752BE4F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93763" y="2897765"/>
            <a:ext cx="1020380" cy="750404"/>
          </a:xfrm>
          <a:prstGeom prst="rect">
            <a:avLst/>
          </a:prstGeom>
        </p:spPr>
      </p:pic>
      <p:sp>
        <p:nvSpPr>
          <p:cNvPr id="4" name="Right Brace 3">
            <a:extLst>
              <a:ext uri="{FF2B5EF4-FFF2-40B4-BE49-F238E27FC236}">
                <a16:creationId xmlns:a16="http://schemas.microsoft.com/office/drawing/2014/main" id="{894EA7F4-2B63-3047-9B0D-29F42B6FDCFB}"/>
              </a:ext>
            </a:extLst>
          </p:cNvPr>
          <p:cNvSpPr/>
          <p:nvPr/>
        </p:nvSpPr>
        <p:spPr>
          <a:xfrm>
            <a:off x="8327040" y="759188"/>
            <a:ext cx="579602" cy="4992562"/>
          </a:xfrm>
          <a:prstGeom prst="rightBrace">
            <a:avLst>
              <a:gd name="adj1" fmla="val 215344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316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2072051C-B291-5C49-AFBF-BE78D3479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007" y="4017526"/>
            <a:ext cx="1911383" cy="149424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21CEB8D-D68A-4749-BFDE-B6621494B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952" y="5115259"/>
            <a:ext cx="636491" cy="63649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33A7A8E-9D27-3F42-AD5E-C34F52D20EDE}"/>
              </a:ext>
            </a:extLst>
          </p:cNvPr>
          <p:cNvSpPr txBox="1"/>
          <p:nvPr/>
        </p:nvSpPr>
        <p:spPr>
          <a:xfrm>
            <a:off x="6548442" y="525888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9816" y="4083317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2973" y="759188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39117" y="1289188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7191" y="4513720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762" y="1874370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605" y="5103557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87553" y="201260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4396" y="525124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21390" y="437256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data visualisation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844" y="5115259"/>
            <a:ext cx="636491" cy="6364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2776" y="2961674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H="1" flipV="1">
            <a:off x="4136391" y="2353972"/>
            <a:ext cx="1" cy="54379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D5A2CFB-0DCB-8F49-A50B-61DBCADF475F}"/>
              </a:ext>
            </a:extLst>
          </p:cNvPr>
          <p:cNvCxnSpPr>
            <a:cxnSpLocks/>
          </p:cNvCxnSpPr>
          <p:nvPr/>
        </p:nvCxnSpPr>
        <p:spPr>
          <a:xfrm rot="3600000" flipH="1" flipV="1">
            <a:off x="3402458" y="3636799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26EF9F3-4F5C-CB4B-8983-00B7B6E84004}"/>
              </a:ext>
            </a:extLst>
          </p:cNvPr>
          <p:cNvCxnSpPr>
            <a:cxnSpLocks/>
          </p:cNvCxnSpPr>
          <p:nvPr/>
        </p:nvCxnSpPr>
        <p:spPr>
          <a:xfrm rot="7200000" flipH="1" flipV="1">
            <a:off x="4812019" y="3636800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3FC3F443-F58D-D04A-90C6-347A9122E366}"/>
              </a:ext>
            </a:extLst>
          </p:cNvPr>
          <p:cNvGrpSpPr/>
          <p:nvPr/>
        </p:nvGrpSpPr>
        <p:grpSpPr>
          <a:xfrm>
            <a:off x="9120944" y="673889"/>
            <a:ext cx="1490069" cy="1518726"/>
            <a:chOff x="9524074" y="2129443"/>
            <a:chExt cx="1490069" cy="151872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0379143-B443-964B-BAD0-41ABC8C7D8A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524074" y="2129443"/>
              <a:ext cx="1267253" cy="125458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CFE92359-E954-654A-84D6-DD7752BE4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993763" y="2897765"/>
              <a:ext cx="1020380" cy="7504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8906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5D080-A4DA-064C-843D-F919789F1F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Only 3!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31D3E-5F6C-4546-9F9A-04F5C9BE3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7072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093120-2346-1444-8C1D-5F495E2EB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275" y="1771810"/>
            <a:ext cx="1336576" cy="13232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7E22FF-DF71-1E4C-A814-543ADEC71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8946" y="1771810"/>
            <a:ext cx="1241285" cy="132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005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4EFA5EE-5D13-1841-99D1-3D2DE7413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645" y="831995"/>
            <a:ext cx="1446835" cy="14468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5B72C2-983D-984B-8B02-5EF1F9EED0E3}"/>
              </a:ext>
            </a:extLst>
          </p:cNvPr>
          <p:cNvSpPr txBox="1"/>
          <p:nvPr/>
        </p:nvSpPr>
        <p:spPr>
          <a:xfrm>
            <a:off x="1971789" y="1361995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4759E6-8F94-1C47-96EA-C619A2C2D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434" y="1947177"/>
            <a:ext cx="636491" cy="6364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FA574E-D1E1-0B4C-AE0E-745F1E3A1FF1}"/>
              </a:ext>
            </a:extLst>
          </p:cNvPr>
          <p:cNvSpPr txBox="1"/>
          <p:nvPr/>
        </p:nvSpPr>
        <p:spPr>
          <a:xfrm>
            <a:off x="1820225" y="208541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BDC699-65C4-C546-90C0-80F44B89DA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319679">
            <a:off x="2526824" y="2463850"/>
            <a:ext cx="5322872" cy="4952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6199B83-D3C1-3644-B887-B66DB7F99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5402" y="4152351"/>
            <a:ext cx="1007714" cy="10077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BC1ED3E-ABD4-0644-840C-DAC22CFE43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4905" y="3490746"/>
            <a:ext cx="1336576" cy="13232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C7C61B-6F1E-6446-937F-EE70DE6CEFA2}"/>
              </a:ext>
            </a:extLst>
          </p:cNvPr>
          <p:cNvSpPr txBox="1"/>
          <p:nvPr/>
        </p:nvSpPr>
        <p:spPr>
          <a:xfrm>
            <a:off x="5671822" y="3190675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Cloud-based </a:t>
            </a:r>
            <a:r>
              <a:rPr lang="en-US" dirty="0" err="1">
                <a:latin typeface="Roboto" charset="0"/>
                <a:ea typeface="Roboto" charset="0"/>
                <a:cs typeface="Roboto" charset="0"/>
              </a:rPr>
              <a:t>dataviz</a:t>
            </a:r>
            <a:r>
              <a:rPr lang="en-US" dirty="0">
                <a:latin typeface="Roboto" charset="0"/>
                <a:ea typeface="Roboto" charset="0"/>
                <a:cs typeface="Roboto" charset="0"/>
              </a:rPr>
              <a:t> service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0C234F-779D-7A48-A265-9E3E0CF02DE1}"/>
              </a:ext>
            </a:extLst>
          </p:cNvPr>
          <p:cNvSpPr txBox="1"/>
          <p:nvPr/>
        </p:nvSpPr>
        <p:spPr>
          <a:xfrm>
            <a:off x="9430439" y="59270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288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5D080-A4DA-064C-843D-F919789F1F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Only 3!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31D3E-5F6C-4546-9F9A-04F5C9BE3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71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735BDFE-5040-EF47-9C34-4761FF2A1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674" y="869488"/>
            <a:ext cx="636491" cy="6364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B948DA-101F-074E-A360-D2F5863590A7}"/>
              </a:ext>
            </a:extLst>
          </p:cNvPr>
          <p:cNvSpPr txBox="1"/>
          <p:nvPr/>
        </p:nvSpPr>
        <p:spPr>
          <a:xfrm>
            <a:off x="119657" y="1017172"/>
            <a:ext cx="2458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 err="1">
                <a:latin typeface="Roboto" charset="0"/>
                <a:ea typeface="Roboto" charset="0"/>
                <a:cs typeface="Roboto" charset="0"/>
              </a:rPr>
              <a:t>doi.org</a:t>
            </a:r>
            <a:r>
              <a:rPr lang="en-GB" sz="1400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mr-IN" sz="1400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sz="1400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sz="1400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sz="1400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sz="1400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D30498-0FD4-0C40-A67B-25B6B19DF7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9839" y="776215"/>
            <a:ext cx="798542" cy="85124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9DCE457-73E9-3545-96AD-1CB34D17BF0B}"/>
              </a:ext>
            </a:extLst>
          </p:cNvPr>
          <p:cNvCxnSpPr>
            <a:cxnSpLocks/>
          </p:cNvCxnSpPr>
          <p:nvPr/>
        </p:nvCxnSpPr>
        <p:spPr>
          <a:xfrm>
            <a:off x="3339548" y="1187733"/>
            <a:ext cx="6261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43DDF181-ADD4-2246-B2F8-89C84885BB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9219" y="2039268"/>
            <a:ext cx="533400" cy="533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27203C2-E980-9D4A-BCAC-E19DC669ADC3}"/>
              </a:ext>
            </a:extLst>
          </p:cNvPr>
          <p:cNvSpPr txBox="1"/>
          <p:nvPr/>
        </p:nvSpPr>
        <p:spPr>
          <a:xfrm>
            <a:off x="109331" y="2126939"/>
            <a:ext cx="2458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 err="1">
                <a:latin typeface="Roboto" charset="0"/>
                <a:ea typeface="Roboto" charset="0"/>
                <a:cs typeface="Roboto" charset="0"/>
              </a:rPr>
              <a:t>publisher.com</a:t>
            </a:r>
            <a:r>
              <a:rPr lang="en-GB" sz="1400" dirty="0">
                <a:latin typeface="Roboto" charset="0"/>
                <a:ea typeface="Roboto" charset="0"/>
                <a:cs typeface="Roboto" charset="0"/>
              </a:rPr>
              <a:t>/p/1233</a:t>
            </a:r>
            <a:endParaRPr lang="en-US" sz="1400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D85249D-3B11-2B4A-8FDF-9B603A0D495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981" t="5671" r="11919"/>
          <a:stretch/>
        </p:blipFill>
        <p:spPr>
          <a:xfrm>
            <a:off x="4220375" y="1863130"/>
            <a:ext cx="695739" cy="885676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F91DEB2-30DB-8D47-A6A7-1454A0C327EB}"/>
              </a:ext>
            </a:extLst>
          </p:cNvPr>
          <p:cNvCxnSpPr>
            <a:cxnSpLocks/>
          </p:cNvCxnSpPr>
          <p:nvPr/>
        </p:nvCxnSpPr>
        <p:spPr>
          <a:xfrm>
            <a:off x="3339548" y="2305968"/>
            <a:ext cx="6261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B7C837E7-C021-4E48-AAE6-5FB069870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389" y="3989557"/>
            <a:ext cx="461851" cy="49233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32A2D7B-F1FB-8F43-82FE-1613BF85D3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3380" y="3998559"/>
            <a:ext cx="492333" cy="49233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54799E6-A455-4843-A9FC-1EECBF2153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38240" y="3690902"/>
            <a:ext cx="851246" cy="85124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C249746-CBAB-4643-98AA-CD5FD8470B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5713" y="3639646"/>
            <a:ext cx="851246" cy="85124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1017988-BE81-114D-B522-9ED14E07D1F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3436" r="9936"/>
          <a:stretch/>
        </p:blipFill>
        <p:spPr>
          <a:xfrm>
            <a:off x="1867884" y="4913964"/>
            <a:ext cx="872066" cy="88967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7C93BA1-DF08-C04F-BE43-1D2FDEE5A0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84715" y="2525461"/>
            <a:ext cx="467490" cy="46749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A8E0663-CF19-AA4B-90C0-3AF720EF851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682" t="23160" r="3478" b="19922"/>
          <a:stretch/>
        </p:blipFill>
        <p:spPr>
          <a:xfrm>
            <a:off x="8288868" y="1006047"/>
            <a:ext cx="2027176" cy="124282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0A60DC7-E3E6-A748-8E67-7D25CDA49A0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4187" t="3882" r="4955" b="3587"/>
          <a:stretch/>
        </p:blipFill>
        <p:spPr>
          <a:xfrm>
            <a:off x="6358203" y="2434716"/>
            <a:ext cx="1837266" cy="187113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87EB0AF-18EB-A147-833D-80BDC1985F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01467" y="2525461"/>
            <a:ext cx="467490" cy="46749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298C85FC-C778-3F4B-B734-C0B2E144FA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43091" y="4427106"/>
            <a:ext cx="467490" cy="46749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E1C60AB-A604-C14D-9AEF-CE15E38D61C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08765" y="3455037"/>
            <a:ext cx="388830" cy="38883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F38F7A2C-F3E4-4B42-BA52-918F9D3716B5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4187" t="3882" r="4955" b="3587"/>
          <a:stretch/>
        </p:blipFill>
        <p:spPr>
          <a:xfrm>
            <a:off x="9904281" y="3129702"/>
            <a:ext cx="1837266" cy="1871133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98F006F-E402-244A-9C5D-596633C8D8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334478" y="2200971"/>
            <a:ext cx="467490" cy="46749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9A6074E-9B75-2648-8453-BA8E512EB7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82299" y="5158924"/>
            <a:ext cx="467490" cy="46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9229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12295E-EA80-E347-88D2-E6C9551B12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73" t="30795" r="7462" b="26497"/>
          <a:stretch/>
        </p:blipFill>
        <p:spPr>
          <a:xfrm>
            <a:off x="1371599" y="1006047"/>
            <a:ext cx="2819400" cy="1420527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90CF28D-42EB-7D48-9D76-05AD4332A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657" y="1627461"/>
            <a:ext cx="618674" cy="61867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166D741-708E-A34A-97B0-9EC059B5FD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267" y="1627461"/>
            <a:ext cx="618674" cy="61867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E4256A9-699C-E340-93AF-A404C9AD7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1962" y="2117237"/>
            <a:ext cx="618674" cy="618674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22AB0F1C-14E8-F94F-BB3B-2923E52CA1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1643" y="2170236"/>
            <a:ext cx="287896" cy="28789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6227571-6D59-4944-A2FE-4A8B2C1ABE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0773" y="1627461"/>
            <a:ext cx="851246" cy="85124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2845C61-1CA8-D041-865C-BE383041AD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7371" y="1627737"/>
            <a:ext cx="851246" cy="851246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76214060-144F-4540-A004-8145B8E69F1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436" r="9936"/>
          <a:stretch/>
        </p:blipFill>
        <p:spPr>
          <a:xfrm>
            <a:off x="4364648" y="4457614"/>
            <a:ext cx="415897" cy="42429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E24F9AF-FD31-9940-9DC3-C6BFA7C9A9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0756" y="3703436"/>
            <a:ext cx="1178473" cy="1178473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9988C2C-1F3F-9E46-984B-E7662AF570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71599" y="4457614"/>
            <a:ext cx="400757" cy="427206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711E7FC-38F9-2D49-8184-67D1A50049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6175" y="3703436"/>
            <a:ext cx="1178473" cy="1178473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D9756239-109F-134D-AE17-B9531A08CA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6547" y="4457614"/>
            <a:ext cx="424295" cy="42429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C1CE3169-EF59-7546-B98C-53F292E4CC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01594" y="3703435"/>
            <a:ext cx="1178473" cy="117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846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A70059-5B97-AD44-A4A8-787803A46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256" y="1754892"/>
            <a:ext cx="461851" cy="4923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D2C47D-CDBA-904C-80C9-FCB7CCB60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871" y="1808617"/>
            <a:ext cx="492333" cy="4923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B87742-5025-4A4B-8E33-E0D8E24AB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5107" y="1447235"/>
            <a:ext cx="851246" cy="8512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0B0B91-4CD9-BC45-B988-4EA6F98A27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8937" y="1449704"/>
            <a:ext cx="851246" cy="8512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B5D998-04D3-7349-A27A-EF965D9BEE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436" r="9936"/>
          <a:stretch/>
        </p:blipFill>
        <p:spPr>
          <a:xfrm>
            <a:off x="3764483" y="1779957"/>
            <a:ext cx="510681" cy="5209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4A55E3-E817-7144-AB71-A97878C82A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2516" y="1449704"/>
            <a:ext cx="851246" cy="8512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29A455-F015-694D-A7AC-CCBB09075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651" y="4611946"/>
            <a:ext cx="266748" cy="2843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4B55E2C-398F-AF4A-A1B7-9631E4E1F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377" y="4606210"/>
            <a:ext cx="287896" cy="2878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EC1924-3147-884B-A799-3C805FB4D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507" y="4063435"/>
            <a:ext cx="851246" cy="8512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1EEE507-1E2A-6643-8E68-998149761B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4105" y="4063711"/>
            <a:ext cx="851246" cy="8512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9BE5866-00F3-F043-9439-784F4E2EE6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436" r="9936"/>
          <a:stretch/>
        </p:blipFill>
        <p:spPr>
          <a:xfrm>
            <a:off x="3735351" y="4581541"/>
            <a:ext cx="330019" cy="3366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70EEB97-D9DD-6346-9771-C1F362041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3835" y="4063435"/>
            <a:ext cx="851246" cy="85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60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338" y="4073350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38" y="1179683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36173" y="1728477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33399" y="4550289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2837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5151" y="2308271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5150" y="5083228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351641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51641" y="521189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250973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9951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466441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3134" y="4159583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250974" y="449573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9951" y="5085572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466441" y="521915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59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8" y="1728477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0389" y="4495735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4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6371" y="4159583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784211" y="449573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5085572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999678" y="521915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9005B2F-FEDE-7D46-974E-6147D5A5E7E8}"/>
              </a:ext>
            </a:extLst>
          </p:cNvPr>
          <p:cNvSpPr/>
          <p:nvPr/>
        </p:nvSpPr>
        <p:spPr>
          <a:xfrm>
            <a:off x="6346371" y="1198477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FBE3A7-C8E3-3846-9BB8-DD0396546DC9}"/>
              </a:ext>
            </a:extLst>
          </p:cNvPr>
          <p:cNvSpPr/>
          <p:nvPr/>
        </p:nvSpPr>
        <p:spPr>
          <a:xfrm>
            <a:off x="6343822" y="4037333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FC10AC9-CD97-9F47-88BC-CDD832EBE25A}"/>
              </a:ext>
            </a:extLst>
          </p:cNvPr>
          <p:cNvSpPr/>
          <p:nvPr/>
        </p:nvSpPr>
        <p:spPr>
          <a:xfrm>
            <a:off x="2379436" y="1198477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AB3E89-825B-0147-A54E-2DCFFCCF749D}"/>
              </a:ext>
            </a:extLst>
          </p:cNvPr>
          <p:cNvSpPr/>
          <p:nvPr/>
        </p:nvSpPr>
        <p:spPr>
          <a:xfrm>
            <a:off x="2379436" y="3991924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E4F096C-72B1-E545-BABD-3584497399A0}"/>
              </a:ext>
            </a:extLst>
          </p:cNvPr>
          <p:cNvCxnSpPr>
            <a:cxnSpLocks/>
          </p:cNvCxnSpPr>
          <p:nvPr/>
        </p:nvCxnSpPr>
        <p:spPr>
          <a:xfrm>
            <a:off x="5613860" y="1198477"/>
            <a:ext cx="0" cy="5471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3644E74-79EA-B641-8190-BF944140B207}"/>
              </a:ext>
            </a:extLst>
          </p:cNvPr>
          <p:cNvCxnSpPr>
            <a:cxnSpLocks/>
          </p:cNvCxnSpPr>
          <p:nvPr/>
        </p:nvCxnSpPr>
        <p:spPr>
          <a:xfrm>
            <a:off x="6600092" y="2335616"/>
            <a:ext cx="0" cy="212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6DDCF56-1DE5-3940-B5FE-249AC1BD70D7}"/>
              </a:ext>
            </a:extLst>
          </p:cNvPr>
          <p:cNvCxnSpPr>
            <a:cxnSpLocks/>
          </p:cNvCxnSpPr>
          <p:nvPr/>
        </p:nvCxnSpPr>
        <p:spPr>
          <a:xfrm>
            <a:off x="4666629" y="1198477"/>
            <a:ext cx="0" cy="5049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5839D00-58AF-2346-8C10-1FCDCD448D66}"/>
              </a:ext>
            </a:extLst>
          </p:cNvPr>
          <p:cNvCxnSpPr>
            <a:cxnSpLocks/>
          </p:cNvCxnSpPr>
          <p:nvPr/>
        </p:nvCxnSpPr>
        <p:spPr>
          <a:xfrm>
            <a:off x="5615353" y="3475046"/>
            <a:ext cx="9847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7AD958-DC86-DC48-B224-E0743B540032}"/>
              </a:ext>
            </a:extLst>
          </p:cNvPr>
          <p:cNvCxnSpPr>
            <a:cxnSpLocks/>
          </p:cNvCxnSpPr>
          <p:nvPr/>
        </p:nvCxnSpPr>
        <p:spPr>
          <a:xfrm>
            <a:off x="3681890" y="3475046"/>
            <a:ext cx="9847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C0139E2-D779-8541-98A0-AD7CDA4D31FC}"/>
              </a:ext>
            </a:extLst>
          </p:cNvPr>
          <p:cNvCxnSpPr>
            <a:cxnSpLocks/>
          </p:cNvCxnSpPr>
          <p:nvPr/>
        </p:nvCxnSpPr>
        <p:spPr>
          <a:xfrm>
            <a:off x="3681890" y="2451893"/>
            <a:ext cx="0" cy="212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C66565A-C369-CE4C-AE9B-3F5478A1B80C}"/>
              </a:ext>
            </a:extLst>
          </p:cNvPr>
          <p:cNvCxnSpPr>
            <a:cxnSpLocks/>
          </p:cNvCxnSpPr>
          <p:nvPr/>
        </p:nvCxnSpPr>
        <p:spPr>
          <a:xfrm>
            <a:off x="727594" y="3798277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8F185EE-2777-FD41-B124-FFD75F8DB47A}"/>
              </a:ext>
            </a:extLst>
          </p:cNvPr>
          <p:cNvCxnSpPr>
            <a:cxnSpLocks/>
          </p:cNvCxnSpPr>
          <p:nvPr/>
        </p:nvCxnSpPr>
        <p:spPr>
          <a:xfrm>
            <a:off x="879158" y="415958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5C417AE-8C18-0341-B9B3-FC19965CDBB9}"/>
              </a:ext>
            </a:extLst>
          </p:cNvPr>
          <p:cNvCxnSpPr>
            <a:cxnSpLocks/>
          </p:cNvCxnSpPr>
          <p:nvPr/>
        </p:nvCxnSpPr>
        <p:spPr>
          <a:xfrm>
            <a:off x="1004859" y="264562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2003183-28D8-1042-8D64-8BBADED87279}"/>
              </a:ext>
            </a:extLst>
          </p:cNvPr>
          <p:cNvCxnSpPr>
            <a:cxnSpLocks/>
          </p:cNvCxnSpPr>
          <p:nvPr/>
        </p:nvCxnSpPr>
        <p:spPr>
          <a:xfrm>
            <a:off x="879158" y="3165231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8199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8" y="1728477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0389" y="4495735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4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6371" y="4159583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784211" y="449573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5085572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999678" y="521915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9005B2F-FEDE-7D46-974E-6147D5A5E7E8}"/>
              </a:ext>
            </a:extLst>
          </p:cNvPr>
          <p:cNvSpPr/>
          <p:nvPr/>
        </p:nvSpPr>
        <p:spPr>
          <a:xfrm>
            <a:off x="6346371" y="1198477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FBE3A7-C8E3-3846-9BB8-DD0396546DC9}"/>
              </a:ext>
            </a:extLst>
          </p:cNvPr>
          <p:cNvSpPr/>
          <p:nvPr/>
        </p:nvSpPr>
        <p:spPr>
          <a:xfrm>
            <a:off x="6343822" y="4037333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FC10AC9-CD97-9F47-88BC-CDD832EBE25A}"/>
              </a:ext>
            </a:extLst>
          </p:cNvPr>
          <p:cNvSpPr/>
          <p:nvPr/>
        </p:nvSpPr>
        <p:spPr>
          <a:xfrm>
            <a:off x="2379436" y="1198477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AB3E89-825B-0147-A54E-2DCFFCCF749D}"/>
              </a:ext>
            </a:extLst>
          </p:cNvPr>
          <p:cNvSpPr/>
          <p:nvPr/>
        </p:nvSpPr>
        <p:spPr>
          <a:xfrm>
            <a:off x="2379436" y="3991924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E4F096C-72B1-E545-BABD-3584497399A0}"/>
              </a:ext>
            </a:extLst>
          </p:cNvPr>
          <p:cNvCxnSpPr>
            <a:cxnSpLocks/>
          </p:cNvCxnSpPr>
          <p:nvPr/>
        </p:nvCxnSpPr>
        <p:spPr>
          <a:xfrm>
            <a:off x="5613860" y="1198477"/>
            <a:ext cx="0" cy="5471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3644E74-79EA-B641-8190-BF944140B207}"/>
              </a:ext>
            </a:extLst>
          </p:cNvPr>
          <p:cNvCxnSpPr>
            <a:cxnSpLocks/>
          </p:cNvCxnSpPr>
          <p:nvPr/>
        </p:nvCxnSpPr>
        <p:spPr>
          <a:xfrm>
            <a:off x="6600092" y="2335616"/>
            <a:ext cx="0" cy="212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6DDCF56-1DE5-3940-B5FE-249AC1BD70D7}"/>
              </a:ext>
            </a:extLst>
          </p:cNvPr>
          <p:cNvCxnSpPr>
            <a:cxnSpLocks/>
          </p:cNvCxnSpPr>
          <p:nvPr/>
        </p:nvCxnSpPr>
        <p:spPr>
          <a:xfrm>
            <a:off x="4666629" y="1198477"/>
            <a:ext cx="0" cy="5049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5839D00-58AF-2346-8C10-1FCDCD448D66}"/>
              </a:ext>
            </a:extLst>
          </p:cNvPr>
          <p:cNvCxnSpPr>
            <a:cxnSpLocks/>
          </p:cNvCxnSpPr>
          <p:nvPr/>
        </p:nvCxnSpPr>
        <p:spPr>
          <a:xfrm>
            <a:off x="5615353" y="3475046"/>
            <a:ext cx="9847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7AD958-DC86-DC48-B224-E0743B540032}"/>
              </a:ext>
            </a:extLst>
          </p:cNvPr>
          <p:cNvCxnSpPr>
            <a:cxnSpLocks/>
          </p:cNvCxnSpPr>
          <p:nvPr/>
        </p:nvCxnSpPr>
        <p:spPr>
          <a:xfrm>
            <a:off x="3681890" y="3475046"/>
            <a:ext cx="9847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C0139E2-D779-8541-98A0-AD7CDA4D31FC}"/>
              </a:ext>
            </a:extLst>
          </p:cNvPr>
          <p:cNvCxnSpPr>
            <a:cxnSpLocks/>
          </p:cNvCxnSpPr>
          <p:nvPr/>
        </p:nvCxnSpPr>
        <p:spPr>
          <a:xfrm>
            <a:off x="3681890" y="2451893"/>
            <a:ext cx="0" cy="212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C66565A-C369-CE4C-AE9B-3F5478A1B80C}"/>
              </a:ext>
            </a:extLst>
          </p:cNvPr>
          <p:cNvCxnSpPr>
            <a:cxnSpLocks/>
          </p:cNvCxnSpPr>
          <p:nvPr/>
        </p:nvCxnSpPr>
        <p:spPr>
          <a:xfrm>
            <a:off x="727594" y="3798277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8F185EE-2777-FD41-B124-FFD75F8DB47A}"/>
              </a:ext>
            </a:extLst>
          </p:cNvPr>
          <p:cNvCxnSpPr>
            <a:cxnSpLocks/>
          </p:cNvCxnSpPr>
          <p:nvPr/>
        </p:nvCxnSpPr>
        <p:spPr>
          <a:xfrm>
            <a:off x="879158" y="415958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5C417AE-8C18-0341-B9B3-FC19965CDBB9}"/>
              </a:ext>
            </a:extLst>
          </p:cNvPr>
          <p:cNvCxnSpPr>
            <a:cxnSpLocks/>
          </p:cNvCxnSpPr>
          <p:nvPr/>
        </p:nvCxnSpPr>
        <p:spPr>
          <a:xfrm>
            <a:off x="1004859" y="264562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2003183-28D8-1042-8D64-8BBADED87279}"/>
              </a:ext>
            </a:extLst>
          </p:cNvPr>
          <p:cNvCxnSpPr>
            <a:cxnSpLocks/>
          </p:cNvCxnSpPr>
          <p:nvPr/>
        </p:nvCxnSpPr>
        <p:spPr>
          <a:xfrm>
            <a:off x="879158" y="3165231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0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8" y="1728477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0389" y="4495735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4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6371" y="4159583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784211" y="449573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5085572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999678" y="521915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9005B2F-FEDE-7D46-974E-6147D5A5E7E8}"/>
              </a:ext>
            </a:extLst>
          </p:cNvPr>
          <p:cNvSpPr/>
          <p:nvPr/>
        </p:nvSpPr>
        <p:spPr>
          <a:xfrm>
            <a:off x="6346371" y="1198477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FBE3A7-C8E3-3846-9BB8-DD0396546DC9}"/>
              </a:ext>
            </a:extLst>
          </p:cNvPr>
          <p:cNvSpPr/>
          <p:nvPr/>
        </p:nvSpPr>
        <p:spPr>
          <a:xfrm>
            <a:off x="6343822" y="4037333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FC10AC9-CD97-9F47-88BC-CDD832EBE25A}"/>
              </a:ext>
            </a:extLst>
          </p:cNvPr>
          <p:cNvSpPr/>
          <p:nvPr/>
        </p:nvSpPr>
        <p:spPr>
          <a:xfrm>
            <a:off x="2379436" y="1198477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AB3E89-825B-0147-A54E-2DCFFCCF749D}"/>
              </a:ext>
            </a:extLst>
          </p:cNvPr>
          <p:cNvSpPr/>
          <p:nvPr/>
        </p:nvSpPr>
        <p:spPr>
          <a:xfrm>
            <a:off x="2379436" y="3991924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E4F096C-72B1-E545-BABD-3584497399A0}"/>
              </a:ext>
            </a:extLst>
          </p:cNvPr>
          <p:cNvCxnSpPr>
            <a:cxnSpLocks/>
          </p:cNvCxnSpPr>
          <p:nvPr/>
        </p:nvCxnSpPr>
        <p:spPr>
          <a:xfrm>
            <a:off x="5613860" y="1198477"/>
            <a:ext cx="0" cy="5471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3644E74-79EA-B641-8190-BF944140B207}"/>
              </a:ext>
            </a:extLst>
          </p:cNvPr>
          <p:cNvCxnSpPr>
            <a:cxnSpLocks/>
          </p:cNvCxnSpPr>
          <p:nvPr/>
        </p:nvCxnSpPr>
        <p:spPr>
          <a:xfrm>
            <a:off x="6600092" y="2335616"/>
            <a:ext cx="0" cy="212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6DDCF56-1DE5-3940-B5FE-249AC1BD70D7}"/>
              </a:ext>
            </a:extLst>
          </p:cNvPr>
          <p:cNvCxnSpPr>
            <a:cxnSpLocks/>
          </p:cNvCxnSpPr>
          <p:nvPr/>
        </p:nvCxnSpPr>
        <p:spPr>
          <a:xfrm>
            <a:off x="4666629" y="1198477"/>
            <a:ext cx="0" cy="5049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5839D00-58AF-2346-8C10-1FCDCD448D66}"/>
              </a:ext>
            </a:extLst>
          </p:cNvPr>
          <p:cNvCxnSpPr>
            <a:cxnSpLocks/>
          </p:cNvCxnSpPr>
          <p:nvPr/>
        </p:nvCxnSpPr>
        <p:spPr>
          <a:xfrm>
            <a:off x="5615353" y="3475046"/>
            <a:ext cx="9847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7AD958-DC86-DC48-B224-E0743B540032}"/>
              </a:ext>
            </a:extLst>
          </p:cNvPr>
          <p:cNvCxnSpPr>
            <a:cxnSpLocks/>
          </p:cNvCxnSpPr>
          <p:nvPr/>
        </p:nvCxnSpPr>
        <p:spPr>
          <a:xfrm>
            <a:off x="3681890" y="3475046"/>
            <a:ext cx="9847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C0139E2-D779-8541-98A0-AD7CDA4D31FC}"/>
              </a:ext>
            </a:extLst>
          </p:cNvPr>
          <p:cNvCxnSpPr>
            <a:cxnSpLocks/>
          </p:cNvCxnSpPr>
          <p:nvPr/>
        </p:nvCxnSpPr>
        <p:spPr>
          <a:xfrm>
            <a:off x="3681890" y="2451893"/>
            <a:ext cx="0" cy="212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C66565A-C369-CE4C-AE9B-3F5478A1B80C}"/>
              </a:ext>
            </a:extLst>
          </p:cNvPr>
          <p:cNvCxnSpPr>
            <a:cxnSpLocks/>
          </p:cNvCxnSpPr>
          <p:nvPr/>
        </p:nvCxnSpPr>
        <p:spPr>
          <a:xfrm>
            <a:off x="727594" y="3798277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8F185EE-2777-FD41-B124-FFD75F8DB47A}"/>
              </a:ext>
            </a:extLst>
          </p:cNvPr>
          <p:cNvCxnSpPr>
            <a:cxnSpLocks/>
          </p:cNvCxnSpPr>
          <p:nvPr/>
        </p:nvCxnSpPr>
        <p:spPr>
          <a:xfrm>
            <a:off x="879158" y="415958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5C417AE-8C18-0341-B9B3-FC19965CDBB9}"/>
              </a:ext>
            </a:extLst>
          </p:cNvPr>
          <p:cNvCxnSpPr>
            <a:cxnSpLocks/>
          </p:cNvCxnSpPr>
          <p:nvPr/>
        </p:nvCxnSpPr>
        <p:spPr>
          <a:xfrm>
            <a:off x="1004859" y="264562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2003183-28D8-1042-8D64-8BBADED87279}"/>
              </a:ext>
            </a:extLst>
          </p:cNvPr>
          <p:cNvCxnSpPr>
            <a:cxnSpLocks/>
          </p:cNvCxnSpPr>
          <p:nvPr/>
        </p:nvCxnSpPr>
        <p:spPr>
          <a:xfrm>
            <a:off x="879158" y="3165231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709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7" y="1779326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2205" y="4634234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4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6371" y="4159583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784211" y="449573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5085572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999678" y="521915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249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7" y="1779326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2205" y="4634234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4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6371" y="4159583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784211" y="449573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5085572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999678" y="521915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324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5D080-A4DA-064C-843D-F919789F1F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Only 3!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31D3E-5F6C-4546-9F9A-04F5C9BE3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95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3885</TotalTime>
  <Words>759</Words>
  <Application>Microsoft Macintosh PowerPoint</Application>
  <PresentationFormat>Widescreen</PresentationFormat>
  <Paragraphs>137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Roboto</vt:lpstr>
      <vt:lpstr>Office Theme</vt:lpstr>
      <vt:lpstr>All Four!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Only 3!</vt:lpstr>
      <vt:lpstr>PowerPoint Presentation</vt:lpstr>
      <vt:lpstr>PowerPoint Presentation</vt:lpstr>
      <vt:lpstr>PowerPoint Presentation</vt:lpstr>
      <vt:lpstr>Only 3!</vt:lpstr>
      <vt:lpstr>PowerPoint Presentation</vt:lpstr>
      <vt:lpstr>PowerPoint Presentation</vt:lpstr>
      <vt:lpstr>PowerPoint Presentation</vt:lpstr>
      <vt:lpstr>PowerPoint Presentation</vt:lpstr>
      <vt:lpstr>Only 3!</vt:lpstr>
      <vt:lpstr>PowerPoint Presentation</vt:lpstr>
      <vt:lpstr>PowerPoint Presentation</vt:lpstr>
      <vt:lpstr>PowerPoint Presentation</vt:lpstr>
      <vt:lpstr>Only 3!</vt:lpstr>
      <vt:lpstr>PowerPoint Presentation</vt:lpstr>
      <vt:lpstr>PowerPoint Presentation</vt:lpstr>
      <vt:lpstr>Only 3!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John Hadley</dc:creator>
  <cp:lastModifiedBy>Martin John Hadley</cp:lastModifiedBy>
  <cp:revision>32</cp:revision>
  <dcterms:created xsi:type="dcterms:W3CDTF">2018-01-15T14:01:01Z</dcterms:created>
  <dcterms:modified xsi:type="dcterms:W3CDTF">2018-08-31T17:55:14Z</dcterms:modified>
</cp:coreProperties>
</file>

<file path=docProps/thumbnail.jpeg>
</file>